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64" r:id="rId2"/>
    <p:sldId id="265" r:id="rId3"/>
    <p:sldId id="267" r:id="rId4"/>
    <p:sldId id="268" r:id="rId5"/>
    <p:sldId id="269" r:id="rId6"/>
    <p:sldId id="270" r:id="rId7"/>
    <p:sldId id="271" r:id="rId8"/>
    <p:sldId id="272" r:id="rId9"/>
    <p:sldId id="273" r:id="rId10"/>
    <p:sldId id="256" r:id="rId11"/>
    <p:sldId id="257" r:id="rId12"/>
    <p:sldId id="258" r:id="rId13"/>
    <p:sldId id="263" r:id="rId14"/>
    <p:sldId id="261" r:id="rId15"/>
    <p:sldId id="262" r:id="rId16"/>
    <p:sldId id="266" r:id="rId1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11" d="100"/>
          <a:sy n="111" d="100"/>
        </p:scale>
        <p:origin x="-1602" y="-78"/>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gif>
</file>

<file path=ppt/media/image20.png>
</file>

<file path=ppt/media/image3.jpeg>
</file>

<file path=ppt/media/image4.gif>
</file>

<file path=ppt/media/image5.gif>
</file>

<file path=ppt/media/image6.gif>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C694249-7DB8-4652-AB9E-A746661BE20F}" type="datetimeFigureOut">
              <a:rPr lang="en-GB" smtClean="0"/>
              <a:t>20/04/2017</a:t>
            </a:fld>
            <a:endParaRPr lang="en-GB"/>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A8A2D22-9479-4B69-B3D9-6F23EB5F4541}" type="slidenum">
              <a:rPr lang="en-GB" smtClean="0"/>
              <a:t>‹#›</a:t>
            </a:fld>
            <a:endParaRPr lang="en-GB"/>
          </a:p>
        </p:txBody>
      </p:sp>
    </p:spTree>
    <p:extLst>
      <p:ext uri="{BB962C8B-B14F-4D97-AF65-F5344CB8AC3E}">
        <p14:creationId xmlns:p14="http://schemas.microsoft.com/office/powerpoint/2010/main" val="40564239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CA8A2D22-9479-4B69-B3D9-6F23EB5F4541}" type="slidenum">
              <a:rPr lang="en-GB" smtClean="0"/>
              <a:t>4</a:t>
            </a:fld>
            <a:endParaRPr lang="en-GB"/>
          </a:p>
        </p:txBody>
      </p:sp>
    </p:spTree>
    <p:extLst>
      <p:ext uri="{BB962C8B-B14F-4D97-AF65-F5344CB8AC3E}">
        <p14:creationId xmlns:p14="http://schemas.microsoft.com/office/powerpoint/2010/main" val="41438338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p>
            <a:fld id="{EEF102AC-3D6D-4C90-8A90-9383086C3733}" type="datetimeFigureOut">
              <a:rPr lang="en-GB" smtClean="0"/>
              <a:t>20/04/2017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C62C509B-E5C1-43EE-A4B2-B167F81EC0D8}" type="slidenum">
              <a:rPr lang="en-GB" smtClean="0"/>
              <a:t>‹#›</a:t>
            </a:fld>
            <a:endParaRPr lang="en-GB"/>
          </a:p>
        </p:txBody>
      </p:sp>
    </p:spTree>
    <p:extLst>
      <p:ext uri="{BB962C8B-B14F-4D97-AF65-F5344CB8AC3E}">
        <p14:creationId xmlns:p14="http://schemas.microsoft.com/office/powerpoint/2010/main" val="37456292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EEF102AC-3D6D-4C90-8A90-9383086C3733}" type="datetimeFigureOut">
              <a:rPr lang="en-GB" smtClean="0"/>
              <a:t>20/04/2017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C62C509B-E5C1-43EE-A4B2-B167F81EC0D8}" type="slidenum">
              <a:rPr lang="en-GB" smtClean="0"/>
              <a:t>‹#›</a:t>
            </a:fld>
            <a:endParaRPr lang="en-GB"/>
          </a:p>
        </p:txBody>
      </p:sp>
    </p:spTree>
    <p:extLst>
      <p:ext uri="{BB962C8B-B14F-4D97-AF65-F5344CB8AC3E}">
        <p14:creationId xmlns:p14="http://schemas.microsoft.com/office/powerpoint/2010/main" val="40927606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EEF102AC-3D6D-4C90-8A90-9383086C3733}" type="datetimeFigureOut">
              <a:rPr lang="en-GB" smtClean="0"/>
              <a:t>20/04/2017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C62C509B-E5C1-43EE-A4B2-B167F81EC0D8}" type="slidenum">
              <a:rPr lang="en-GB" smtClean="0"/>
              <a:t>‹#›</a:t>
            </a:fld>
            <a:endParaRPr lang="en-GB"/>
          </a:p>
        </p:txBody>
      </p:sp>
    </p:spTree>
    <p:extLst>
      <p:ext uri="{BB962C8B-B14F-4D97-AF65-F5344CB8AC3E}">
        <p14:creationId xmlns:p14="http://schemas.microsoft.com/office/powerpoint/2010/main" val="313978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EEF102AC-3D6D-4C90-8A90-9383086C3733}" type="datetimeFigureOut">
              <a:rPr lang="en-GB" smtClean="0"/>
              <a:t>20/04/2017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C62C509B-E5C1-43EE-A4B2-B167F81EC0D8}" type="slidenum">
              <a:rPr lang="en-GB" smtClean="0"/>
              <a:t>‹#›</a:t>
            </a:fld>
            <a:endParaRPr lang="en-GB"/>
          </a:p>
        </p:txBody>
      </p:sp>
    </p:spTree>
    <p:extLst>
      <p:ext uri="{BB962C8B-B14F-4D97-AF65-F5344CB8AC3E}">
        <p14:creationId xmlns:p14="http://schemas.microsoft.com/office/powerpoint/2010/main" val="22385641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EF102AC-3D6D-4C90-8A90-9383086C3733}" type="datetimeFigureOut">
              <a:rPr lang="en-GB" smtClean="0"/>
              <a:t>20/04/2017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C62C509B-E5C1-43EE-A4B2-B167F81EC0D8}" type="slidenum">
              <a:rPr lang="en-GB" smtClean="0"/>
              <a:t>‹#›</a:t>
            </a:fld>
            <a:endParaRPr lang="en-GB"/>
          </a:p>
        </p:txBody>
      </p:sp>
    </p:spTree>
    <p:extLst>
      <p:ext uri="{BB962C8B-B14F-4D97-AF65-F5344CB8AC3E}">
        <p14:creationId xmlns:p14="http://schemas.microsoft.com/office/powerpoint/2010/main" val="11896436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p>
            <a:fld id="{EEF102AC-3D6D-4C90-8A90-9383086C3733}" type="datetimeFigureOut">
              <a:rPr lang="en-GB" smtClean="0"/>
              <a:t>20/04/2017</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C62C509B-E5C1-43EE-A4B2-B167F81EC0D8}" type="slidenum">
              <a:rPr lang="en-GB" smtClean="0"/>
              <a:t>‹#›</a:t>
            </a:fld>
            <a:endParaRPr lang="en-GB"/>
          </a:p>
        </p:txBody>
      </p:sp>
    </p:spTree>
    <p:extLst>
      <p:ext uri="{BB962C8B-B14F-4D97-AF65-F5344CB8AC3E}">
        <p14:creationId xmlns:p14="http://schemas.microsoft.com/office/powerpoint/2010/main" val="40982892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p>
            <a:fld id="{EEF102AC-3D6D-4C90-8A90-9383086C3733}" type="datetimeFigureOut">
              <a:rPr lang="en-GB" smtClean="0"/>
              <a:t>20/04/2017</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C62C509B-E5C1-43EE-A4B2-B167F81EC0D8}" type="slidenum">
              <a:rPr lang="en-GB" smtClean="0"/>
              <a:t>‹#›</a:t>
            </a:fld>
            <a:endParaRPr lang="en-GB"/>
          </a:p>
        </p:txBody>
      </p:sp>
    </p:spTree>
    <p:extLst>
      <p:ext uri="{BB962C8B-B14F-4D97-AF65-F5344CB8AC3E}">
        <p14:creationId xmlns:p14="http://schemas.microsoft.com/office/powerpoint/2010/main" val="4312973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2"/>
          <p:cNvSpPr>
            <a:spLocks noGrp="1"/>
          </p:cNvSpPr>
          <p:nvPr>
            <p:ph type="dt" sz="half" idx="10"/>
          </p:nvPr>
        </p:nvSpPr>
        <p:spPr/>
        <p:txBody>
          <a:bodyPr/>
          <a:lstStyle/>
          <a:p>
            <a:fld id="{EEF102AC-3D6D-4C90-8A90-9383086C3733}" type="datetimeFigureOut">
              <a:rPr lang="en-GB" smtClean="0"/>
              <a:t>20/04/2017</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C62C509B-E5C1-43EE-A4B2-B167F81EC0D8}" type="slidenum">
              <a:rPr lang="en-GB" smtClean="0"/>
              <a:t>‹#›</a:t>
            </a:fld>
            <a:endParaRPr lang="en-GB"/>
          </a:p>
        </p:txBody>
      </p:sp>
    </p:spTree>
    <p:extLst>
      <p:ext uri="{BB962C8B-B14F-4D97-AF65-F5344CB8AC3E}">
        <p14:creationId xmlns:p14="http://schemas.microsoft.com/office/powerpoint/2010/main" val="29757286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EF102AC-3D6D-4C90-8A90-9383086C3733}" type="datetimeFigureOut">
              <a:rPr lang="en-GB" smtClean="0"/>
              <a:t>20/04/2017</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C62C509B-E5C1-43EE-A4B2-B167F81EC0D8}" type="slidenum">
              <a:rPr lang="en-GB" smtClean="0"/>
              <a:t>‹#›</a:t>
            </a:fld>
            <a:endParaRPr lang="en-GB"/>
          </a:p>
        </p:txBody>
      </p:sp>
    </p:spTree>
    <p:extLst>
      <p:ext uri="{BB962C8B-B14F-4D97-AF65-F5344CB8AC3E}">
        <p14:creationId xmlns:p14="http://schemas.microsoft.com/office/powerpoint/2010/main" val="11419093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GB"/>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EF102AC-3D6D-4C90-8A90-9383086C3733}" type="datetimeFigureOut">
              <a:rPr lang="en-GB" smtClean="0"/>
              <a:t>20/04/2017</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C62C509B-E5C1-43EE-A4B2-B167F81EC0D8}" type="slidenum">
              <a:rPr lang="en-GB" smtClean="0"/>
              <a:t>‹#›</a:t>
            </a:fld>
            <a:endParaRPr lang="en-GB"/>
          </a:p>
        </p:txBody>
      </p:sp>
    </p:spTree>
    <p:extLst>
      <p:ext uri="{BB962C8B-B14F-4D97-AF65-F5344CB8AC3E}">
        <p14:creationId xmlns:p14="http://schemas.microsoft.com/office/powerpoint/2010/main" val="3600290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EF102AC-3D6D-4C90-8A90-9383086C3733}" type="datetimeFigureOut">
              <a:rPr lang="en-GB" smtClean="0"/>
              <a:t>20/04/2017</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C62C509B-E5C1-43EE-A4B2-B167F81EC0D8}" type="slidenum">
              <a:rPr lang="en-GB" smtClean="0"/>
              <a:t>‹#›</a:t>
            </a:fld>
            <a:endParaRPr lang="en-GB"/>
          </a:p>
        </p:txBody>
      </p:sp>
    </p:spTree>
    <p:extLst>
      <p:ext uri="{BB962C8B-B14F-4D97-AF65-F5344CB8AC3E}">
        <p14:creationId xmlns:p14="http://schemas.microsoft.com/office/powerpoint/2010/main" val="9222153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GB"/>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EF102AC-3D6D-4C90-8A90-9383086C3733}" type="datetimeFigureOut">
              <a:rPr lang="en-GB" smtClean="0"/>
              <a:t>20/04/2017</a:t>
            </a:fld>
            <a:endParaRPr lang="en-GB"/>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62C509B-E5C1-43EE-A4B2-B167F81EC0D8}" type="slidenum">
              <a:rPr lang="en-GB" smtClean="0"/>
              <a:t>‹#›</a:t>
            </a:fld>
            <a:endParaRPr lang="en-GB"/>
          </a:p>
        </p:txBody>
      </p:sp>
    </p:spTree>
    <p:extLst>
      <p:ext uri="{BB962C8B-B14F-4D97-AF65-F5344CB8AC3E}">
        <p14:creationId xmlns:p14="http://schemas.microsoft.com/office/powerpoint/2010/main" val="95993365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Rectangle 6"/>
          <p:cNvSpPr/>
          <p:nvPr/>
        </p:nvSpPr>
        <p:spPr>
          <a:xfrm>
            <a:off x="4572000" y="1412776"/>
            <a:ext cx="1296144" cy="576064"/>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87105872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9061" y="2852936"/>
            <a:ext cx="4072772" cy="2016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itle 3"/>
          <p:cNvSpPr>
            <a:spLocks noGrp="1"/>
          </p:cNvSpPr>
          <p:nvPr>
            <p:ph type="title"/>
          </p:nvPr>
        </p:nvSpPr>
        <p:spPr/>
        <p:txBody>
          <a:bodyPr/>
          <a:lstStyle/>
          <a:p>
            <a:r>
              <a:rPr lang="en-GB" dirty="0" smtClean="0"/>
              <a:t>How many female programmers? </a:t>
            </a:r>
            <a:endParaRPr lang="en-GB" dirty="0"/>
          </a:p>
        </p:txBody>
      </p:sp>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6819" y="1628800"/>
            <a:ext cx="7911605" cy="10801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53539225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smtClean="0"/>
              <a:t>Users who work in the Entertainment Industry </a:t>
            </a:r>
            <a:endParaRPr lang="en-GB"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7544" y="3068960"/>
            <a:ext cx="5944369" cy="33238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19672" y="1988840"/>
            <a:ext cx="5400600" cy="900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16815732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smtClean="0"/>
              <a:t>Average of users working in Entertainment Industry </a:t>
            </a:r>
            <a:endParaRPr lang="en-GB" dirty="0"/>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1600" y="3212976"/>
            <a:ext cx="3381893" cy="12961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7584" y="2500313"/>
            <a:ext cx="5257800" cy="619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4695161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Limit the output to 20 </a:t>
            </a:r>
            <a:endParaRPr lang="en-GB" dirty="0"/>
          </a:p>
        </p:txBody>
      </p:sp>
      <p:pic>
        <p:nvPicPr>
          <p:cNvPr id="81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3798" y="2278863"/>
            <a:ext cx="7359824" cy="23448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19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8860" y="1412776"/>
            <a:ext cx="7156487" cy="8640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1115616" y="4869160"/>
            <a:ext cx="6624736" cy="1384995"/>
          </a:xfrm>
          <a:prstGeom prst="rect">
            <a:avLst/>
          </a:prstGeom>
          <a:noFill/>
        </p:spPr>
        <p:txBody>
          <a:bodyPr wrap="square" rtlCol="0">
            <a:spAutoFit/>
          </a:bodyPr>
          <a:lstStyle/>
          <a:p>
            <a:r>
              <a:rPr lang="en-GB" sz="1200" dirty="0" smtClean="0"/>
              <a:t>Why should you limit your results?</a:t>
            </a:r>
          </a:p>
          <a:p>
            <a:endParaRPr lang="en-GB" sz="1200" dirty="0" smtClean="0"/>
          </a:p>
          <a:p>
            <a:r>
              <a:rPr lang="en-GB" sz="1200" dirty="0" smtClean="0"/>
              <a:t>Many analysts use limits as a simple way to keep their queries from taking too long to return. The aim of many of your queries will simply be to see what a particular table looks like—you’ll want to scan the first few rows of data to get an idea of which fields you care about and how you want to manipulate them. If you query a very large table (such as one with hundreds of thousands or millions of rows) and don’t use a limit, you could end up waiting a long time for all of your results to be displayed</a:t>
            </a:r>
            <a:endParaRPr lang="en-GB" sz="1200" dirty="0"/>
          </a:p>
        </p:txBody>
      </p:sp>
    </p:spTree>
    <p:extLst>
      <p:ext uri="{BB962C8B-B14F-4D97-AF65-F5344CB8AC3E}">
        <p14:creationId xmlns:p14="http://schemas.microsoft.com/office/powerpoint/2010/main" val="33520723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List all movies released in 1994 </a:t>
            </a:r>
            <a:endParaRPr lang="en-GB" dirty="0"/>
          </a:p>
        </p:txBody>
      </p:sp>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7544" y="2564904"/>
            <a:ext cx="6022826" cy="36382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4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5576" y="1484784"/>
            <a:ext cx="6224692" cy="7200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094970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smtClean="0"/>
              <a:t>Change title column record to uppercase </a:t>
            </a:r>
            <a:endParaRPr lang="en-GB" dirty="0"/>
          </a:p>
        </p:txBody>
      </p:sp>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1560" y="2996952"/>
            <a:ext cx="4827438" cy="24172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17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31640" y="2060848"/>
            <a:ext cx="5780102" cy="7200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7167029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Exercise 3 Alter col Names</a:t>
            </a:r>
            <a:endParaRPr lang="en-GB" dirty="0"/>
          </a:p>
        </p:txBody>
      </p:sp>
      <p:pic>
        <p:nvPicPr>
          <p:cNvPr id="921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3528" y="1470654"/>
            <a:ext cx="4812639" cy="45365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6787601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endParaRPr lang="en-GB" dirty="0"/>
          </a:p>
        </p:txBody>
      </p:sp>
      <p:sp>
        <p:nvSpPr>
          <p:cNvPr id="5" name="Content Placeholder 4"/>
          <p:cNvSpPr>
            <a:spLocks noGrp="1"/>
          </p:cNvSpPr>
          <p:nvPr>
            <p:ph idx="1"/>
          </p:nvPr>
        </p:nvSpPr>
        <p:spPr/>
        <p:txBody>
          <a:bodyPr/>
          <a:lstStyle/>
          <a:p>
            <a:r>
              <a:rPr lang="en-GB" dirty="0" smtClean="0"/>
              <a:t>Team Leader – Luke (Red Ranger)</a:t>
            </a:r>
          </a:p>
          <a:p>
            <a:r>
              <a:rPr lang="en-GB" dirty="0" smtClean="0"/>
              <a:t>Followed </a:t>
            </a:r>
            <a:r>
              <a:rPr lang="en-GB" dirty="0" smtClean="0"/>
              <a:t>Exercises </a:t>
            </a:r>
            <a:endParaRPr lang="en-GB"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60232" y="332656"/>
            <a:ext cx="2388786" cy="1716941"/>
          </a:xfrm>
          <a:prstGeom prst="rect">
            <a:avLst/>
          </a:prstGeom>
        </p:spPr>
      </p:pic>
    </p:spTree>
    <p:extLst>
      <p:ext uri="{BB962C8B-B14F-4D97-AF65-F5344CB8AC3E}">
        <p14:creationId xmlns:p14="http://schemas.microsoft.com/office/powerpoint/2010/main" val="28364531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grpId="0" nodeType="withEffect">
                                  <p:stCondLst>
                                    <p:cond delay="0"/>
                                  </p:stCondLst>
                                  <p:childTnLst>
                                    <p:animRot by="120000">
                                      <p:cBhvr>
                                        <p:cTn id="6" dur="100" fill="hold">
                                          <p:stCondLst>
                                            <p:cond delay="0"/>
                                          </p:stCondLst>
                                        </p:cTn>
                                        <p:tgtEl>
                                          <p:spTgt spid="5">
                                            <p:txEl>
                                              <p:pRg st="0" end="0"/>
                                            </p:txEl>
                                          </p:spTgt>
                                        </p:tgtEl>
                                        <p:attrNameLst>
                                          <p:attrName>r</p:attrName>
                                        </p:attrNameLst>
                                      </p:cBhvr>
                                    </p:animRot>
                                    <p:animRot by="-240000">
                                      <p:cBhvr>
                                        <p:cTn id="7" dur="200" fill="hold">
                                          <p:stCondLst>
                                            <p:cond delay="200"/>
                                          </p:stCondLst>
                                        </p:cTn>
                                        <p:tgtEl>
                                          <p:spTgt spid="5">
                                            <p:txEl>
                                              <p:pRg st="0" end="0"/>
                                            </p:txEl>
                                          </p:spTgt>
                                        </p:tgtEl>
                                        <p:attrNameLst>
                                          <p:attrName>r</p:attrName>
                                        </p:attrNameLst>
                                      </p:cBhvr>
                                    </p:animRot>
                                    <p:animRot by="240000">
                                      <p:cBhvr>
                                        <p:cTn id="8" dur="200" fill="hold">
                                          <p:stCondLst>
                                            <p:cond delay="400"/>
                                          </p:stCondLst>
                                        </p:cTn>
                                        <p:tgtEl>
                                          <p:spTgt spid="5">
                                            <p:txEl>
                                              <p:pRg st="0" end="0"/>
                                            </p:txEl>
                                          </p:spTgt>
                                        </p:tgtEl>
                                        <p:attrNameLst>
                                          <p:attrName>r</p:attrName>
                                        </p:attrNameLst>
                                      </p:cBhvr>
                                    </p:animRot>
                                    <p:animRot by="-240000">
                                      <p:cBhvr>
                                        <p:cTn id="9" dur="200" fill="hold">
                                          <p:stCondLst>
                                            <p:cond delay="600"/>
                                          </p:stCondLst>
                                        </p:cTn>
                                        <p:tgtEl>
                                          <p:spTgt spid="5">
                                            <p:txEl>
                                              <p:pRg st="0" end="0"/>
                                            </p:txEl>
                                          </p:spTgt>
                                        </p:tgtEl>
                                        <p:attrNameLst>
                                          <p:attrName>r</p:attrName>
                                        </p:attrNameLst>
                                      </p:cBhvr>
                                    </p:animRot>
                                    <p:animRot by="120000">
                                      <p:cBhvr>
                                        <p:cTn id="10" dur="200" fill="hold">
                                          <p:stCondLst>
                                            <p:cond delay="800"/>
                                          </p:stCondLst>
                                        </p:cTn>
                                        <p:tgtEl>
                                          <p:spTgt spid="5">
                                            <p:txEl>
                                              <p:pRg st="0" end="0"/>
                                            </p:txEl>
                                          </p:spTgt>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32" presetClass="emph" presetSubtype="0" fill="hold" grpId="0" nodeType="clickEffect">
                                  <p:stCondLst>
                                    <p:cond delay="0"/>
                                  </p:stCondLst>
                                  <p:childTnLst>
                                    <p:animRot by="120000">
                                      <p:cBhvr>
                                        <p:cTn id="14" dur="100" fill="hold">
                                          <p:stCondLst>
                                            <p:cond delay="0"/>
                                          </p:stCondLst>
                                        </p:cTn>
                                        <p:tgtEl>
                                          <p:spTgt spid="5">
                                            <p:txEl>
                                              <p:pRg st="1" end="1"/>
                                            </p:txEl>
                                          </p:spTgt>
                                        </p:tgtEl>
                                        <p:attrNameLst>
                                          <p:attrName>r</p:attrName>
                                        </p:attrNameLst>
                                      </p:cBhvr>
                                    </p:animRot>
                                    <p:animRot by="-240000">
                                      <p:cBhvr>
                                        <p:cTn id="15" dur="200" fill="hold">
                                          <p:stCondLst>
                                            <p:cond delay="200"/>
                                          </p:stCondLst>
                                        </p:cTn>
                                        <p:tgtEl>
                                          <p:spTgt spid="5">
                                            <p:txEl>
                                              <p:pRg st="1" end="1"/>
                                            </p:txEl>
                                          </p:spTgt>
                                        </p:tgtEl>
                                        <p:attrNameLst>
                                          <p:attrName>r</p:attrName>
                                        </p:attrNameLst>
                                      </p:cBhvr>
                                    </p:animRot>
                                    <p:animRot by="240000">
                                      <p:cBhvr>
                                        <p:cTn id="16" dur="200" fill="hold">
                                          <p:stCondLst>
                                            <p:cond delay="400"/>
                                          </p:stCondLst>
                                        </p:cTn>
                                        <p:tgtEl>
                                          <p:spTgt spid="5">
                                            <p:txEl>
                                              <p:pRg st="1" end="1"/>
                                            </p:txEl>
                                          </p:spTgt>
                                        </p:tgtEl>
                                        <p:attrNameLst>
                                          <p:attrName>r</p:attrName>
                                        </p:attrNameLst>
                                      </p:cBhvr>
                                    </p:animRot>
                                    <p:animRot by="-240000">
                                      <p:cBhvr>
                                        <p:cTn id="17" dur="200" fill="hold">
                                          <p:stCondLst>
                                            <p:cond delay="600"/>
                                          </p:stCondLst>
                                        </p:cTn>
                                        <p:tgtEl>
                                          <p:spTgt spid="5">
                                            <p:txEl>
                                              <p:pRg st="1" end="1"/>
                                            </p:txEl>
                                          </p:spTgt>
                                        </p:tgtEl>
                                        <p:attrNameLst>
                                          <p:attrName>r</p:attrName>
                                        </p:attrNameLst>
                                      </p:cBhvr>
                                    </p:animRot>
                                    <p:animRot by="120000">
                                      <p:cBhvr>
                                        <p:cTn id="18" dur="200" fill="hold">
                                          <p:stCondLst>
                                            <p:cond delay="800"/>
                                          </p:stCondLst>
                                        </p:cTn>
                                        <p:tgtEl>
                                          <p:spTgt spid="5">
                                            <p:txEl>
                                              <p:pRg st="1" end="1"/>
                                            </p:txEl>
                                          </p:spTgt>
                                        </p:tgtEl>
                                        <p:attrNameLst>
                                          <p:attrName>r</p:attrName>
                                        </p:attrNameLst>
                                      </p:cBhvr>
                                    </p:animRot>
                                  </p:childTnLst>
                                </p:cTn>
                              </p:par>
                              <p:par>
                                <p:cTn id="19" presetID="32" presetClass="emph" presetSubtype="0" fill="hold" nodeType="withEffect">
                                  <p:stCondLst>
                                    <p:cond delay="0"/>
                                  </p:stCondLst>
                                  <p:childTnLst>
                                    <p:animRot by="120000">
                                      <p:cBhvr>
                                        <p:cTn id="20" dur="100" fill="hold">
                                          <p:stCondLst>
                                            <p:cond delay="0"/>
                                          </p:stCondLst>
                                        </p:cTn>
                                        <p:tgtEl>
                                          <p:spTgt spid="6"/>
                                        </p:tgtEl>
                                        <p:attrNameLst>
                                          <p:attrName>r</p:attrName>
                                        </p:attrNameLst>
                                      </p:cBhvr>
                                    </p:animRot>
                                    <p:animRot by="-240000">
                                      <p:cBhvr>
                                        <p:cTn id="21" dur="200" fill="hold">
                                          <p:stCondLst>
                                            <p:cond delay="200"/>
                                          </p:stCondLst>
                                        </p:cTn>
                                        <p:tgtEl>
                                          <p:spTgt spid="6"/>
                                        </p:tgtEl>
                                        <p:attrNameLst>
                                          <p:attrName>r</p:attrName>
                                        </p:attrNameLst>
                                      </p:cBhvr>
                                    </p:animRot>
                                    <p:animRot by="240000">
                                      <p:cBhvr>
                                        <p:cTn id="22" dur="200" fill="hold">
                                          <p:stCondLst>
                                            <p:cond delay="400"/>
                                          </p:stCondLst>
                                        </p:cTn>
                                        <p:tgtEl>
                                          <p:spTgt spid="6"/>
                                        </p:tgtEl>
                                        <p:attrNameLst>
                                          <p:attrName>r</p:attrName>
                                        </p:attrNameLst>
                                      </p:cBhvr>
                                    </p:animRot>
                                    <p:animRot by="-240000">
                                      <p:cBhvr>
                                        <p:cTn id="23" dur="200" fill="hold">
                                          <p:stCondLst>
                                            <p:cond delay="600"/>
                                          </p:stCondLst>
                                        </p:cTn>
                                        <p:tgtEl>
                                          <p:spTgt spid="6"/>
                                        </p:tgtEl>
                                        <p:attrNameLst>
                                          <p:attrName>r</p:attrName>
                                        </p:attrNameLst>
                                      </p:cBhvr>
                                    </p:animRot>
                                    <p:animRot by="120000">
                                      <p:cBhvr>
                                        <p:cTn id="24" dur="200" fill="hold">
                                          <p:stCondLst>
                                            <p:cond delay="800"/>
                                          </p:stCondLst>
                                        </p:cTn>
                                        <p:tgtEl>
                                          <p:spTgt spid="6"/>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GB" dirty="0" smtClean="0"/>
              <a:t>Red Ranger’s Analysis </a:t>
            </a:r>
            <a:endParaRPr lang="en-GB" dirty="0"/>
          </a:p>
        </p:txBody>
      </p:sp>
      <p:sp>
        <p:nvSpPr>
          <p:cNvPr id="3" name="Content Placeholder 2"/>
          <p:cNvSpPr>
            <a:spLocks noGrp="1"/>
          </p:cNvSpPr>
          <p:nvPr>
            <p:ph idx="1"/>
          </p:nvPr>
        </p:nvSpPr>
        <p:spPr/>
        <p:txBody>
          <a:bodyPr/>
          <a:lstStyle/>
          <a:p>
            <a:endParaRPr lang="en-GB" dirty="0"/>
          </a:p>
        </p:txBody>
      </p:sp>
      <p:pic>
        <p:nvPicPr>
          <p:cNvPr id="12290" name="Picture 2" descr="Image result for red range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12160" y="275409"/>
            <a:ext cx="2624669" cy="20162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3175594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GB" dirty="0" smtClean="0"/>
              <a:t>Green Ranger’s Analysis </a:t>
            </a:r>
            <a:endParaRPr lang="en-GB"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652120" y="1268760"/>
            <a:ext cx="3280249" cy="1615852"/>
          </a:xfrm>
        </p:spPr>
      </p:pic>
    </p:spTree>
    <p:extLst>
      <p:ext uri="{BB962C8B-B14F-4D97-AF65-F5344CB8AC3E}">
        <p14:creationId xmlns:p14="http://schemas.microsoft.com/office/powerpoint/2010/main" val="96587470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GB" dirty="0" smtClean="0"/>
              <a:t>Blue Ranger’s Analysis </a:t>
            </a:r>
            <a:endParaRPr lang="en-GB"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376641" y="1268760"/>
            <a:ext cx="3799309" cy="2009412"/>
          </a:xfrm>
        </p:spPr>
      </p:pic>
    </p:spTree>
    <p:extLst>
      <p:ext uri="{BB962C8B-B14F-4D97-AF65-F5344CB8AC3E}">
        <p14:creationId xmlns:p14="http://schemas.microsoft.com/office/powerpoint/2010/main" val="28471954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GB" dirty="0" smtClean="0"/>
              <a:t>Yellow Ranger’s Analysis </a:t>
            </a:r>
            <a:endParaRPr lang="en-GB"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228184" y="188640"/>
            <a:ext cx="2813298" cy="2109973"/>
          </a:xfrm>
        </p:spPr>
      </p:pic>
    </p:spTree>
    <p:extLst>
      <p:ext uri="{BB962C8B-B14F-4D97-AF65-F5344CB8AC3E}">
        <p14:creationId xmlns:p14="http://schemas.microsoft.com/office/powerpoint/2010/main" val="350162779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GB" dirty="0" smtClean="0"/>
              <a:t>Black Ranger’s Analysis </a:t>
            </a:r>
            <a:endParaRPr lang="en-GB"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084168" y="188640"/>
            <a:ext cx="2976330" cy="2232248"/>
          </a:xfrm>
        </p:spPr>
      </p:pic>
    </p:spTree>
    <p:extLst>
      <p:ext uri="{BB962C8B-B14F-4D97-AF65-F5344CB8AC3E}">
        <p14:creationId xmlns:p14="http://schemas.microsoft.com/office/powerpoint/2010/main" val="86873372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Hive vs. Impala</a:t>
            </a:r>
            <a:endParaRPr lang="en-GB" dirty="0"/>
          </a:p>
        </p:txBody>
      </p:sp>
      <p:sp>
        <p:nvSpPr>
          <p:cNvPr id="3" name="Content Placeholder 2"/>
          <p:cNvSpPr>
            <a:spLocks noGrp="1"/>
          </p:cNvSpPr>
          <p:nvPr>
            <p:ph idx="1"/>
          </p:nvPr>
        </p:nvSpPr>
        <p:spPr/>
        <p:txBody>
          <a:bodyPr/>
          <a:lstStyle/>
          <a:p>
            <a:endParaRPr lang="en-GB"/>
          </a:p>
        </p:txBody>
      </p:sp>
    </p:spTree>
    <p:extLst>
      <p:ext uri="{BB962C8B-B14F-4D97-AF65-F5344CB8AC3E}">
        <p14:creationId xmlns:p14="http://schemas.microsoft.com/office/powerpoint/2010/main" val="10204443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Issues </a:t>
            </a:r>
            <a:endParaRPr lang="en-GB" dirty="0"/>
          </a:p>
        </p:txBody>
      </p:sp>
      <p:sp>
        <p:nvSpPr>
          <p:cNvPr id="3" name="Content Placeholder 2"/>
          <p:cNvSpPr>
            <a:spLocks noGrp="1"/>
          </p:cNvSpPr>
          <p:nvPr>
            <p:ph idx="1"/>
          </p:nvPr>
        </p:nvSpPr>
        <p:spPr/>
        <p:txBody>
          <a:bodyPr>
            <a:normAutofit fontScale="92500"/>
          </a:bodyPr>
          <a:lstStyle/>
          <a:p>
            <a:r>
              <a:rPr lang="en-GB" dirty="0" smtClean="0"/>
              <a:t>Didn’t read readme file </a:t>
            </a:r>
          </a:p>
          <a:p>
            <a:r>
              <a:rPr lang="en-GB" dirty="0" smtClean="0"/>
              <a:t>Syntax </a:t>
            </a:r>
          </a:p>
          <a:p>
            <a:pPr lvl="1"/>
            <a:r>
              <a:rPr lang="en-GB" dirty="0" smtClean="0"/>
              <a:t>Genre not added to movie file – didn’t understand 000111s  </a:t>
            </a:r>
          </a:p>
          <a:p>
            <a:pPr lvl="1"/>
            <a:r>
              <a:rPr lang="en-GB" dirty="0" smtClean="0"/>
              <a:t>Issues with terminated by ‘|’ ‘\t’ – spaces ..</a:t>
            </a:r>
          </a:p>
          <a:p>
            <a:r>
              <a:rPr lang="en-GB" dirty="0" smtClean="0"/>
              <a:t>Issues with file permissions in impala write – </a:t>
            </a:r>
            <a:r>
              <a:rPr lang="en-GB" dirty="0" err="1" smtClean="0"/>
              <a:t>chown</a:t>
            </a:r>
            <a:r>
              <a:rPr lang="en-GB" dirty="0" smtClean="0"/>
              <a:t> –R to resolve </a:t>
            </a:r>
          </a:p>
          <a:p>
            <a:r>
              <a:rPr lang="en-GB" dirty="0" err="1" smtClean="0"/>
              <a:t>Udtf</a:t>
            </a:r>
            <a:r>
              <a:rPr lang="en-GB" dirty="0" smtClean="0"/>
              <a:t> – user defined table functions not supported outside select clause in hive – What is it????</a:t>
            </a:r>
          </a:p>
          <a:p>
            <a:pPr lvl="1"/>
            <a:endParaRPr lang="en-GB" dirty="0"/>
          </a:p>
        </p:txBody>
      </p:sp>
    </p:spTree>
    <p:extLst>
      <p:ext uri="{BB962C8B-B14F-4D97-AF65-F5344CB8AC3E}">
        <p14:creationId xmlns:p14="http://schemas.microsoft.com/office/powerpoint/2010/main" val="409210998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438</TotalTime>
  <Words>242</Words>
  <Application>Microsoft Office PowerPoint</Application>
  <PresentationFormat>On-screen Show (4:3)</PresentationFormat>
  <Paragraphs>26</Paragraphs>
  <Slides>16</Slides>
  <Notes>1</Notes>
  <HiddenSlides>0</HiddenSlides>
  <MMClips>0</MMClip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Office Theme</vt:lpstr>
      <vt:lpstr>PowerPoint Presentation</vt:lpstr>
      <vt:lpstr>PowerPoint Presentation</vt:lpstr>
      <vt:lpstr>Red Ranger’s Analysis </vt:lpstr>
      <vt:lpstr>Green Ranger’s Analysis </vt:lpstr>
      <vt:lpstr>Blue Ranger’s Analysis </vt:lpstr>
      <vt:lpstr>Yellow Ranger’s Analysis </vt:lpstr>
      <vt:lpstr>Black Ranger’s Analysis </vt:lpstr>
      <vt:lpstr>Hive vs. Impala</vt:lpstr>
      <vt:lpstr>Issues </vt:lpstr>
      <vt:lpstr>How many female programmers? </vt:lpstr>
      <vt:lpstr>Users who work in the Entertainment Industry </vt:lpstr>
      <vt:lpstr>Average of users working in Entertainment Industry </vt:lpstr>
      <vt:lpstr>Limit the output to 20 </vt:lpstr>
      <vt:lpstr>List all movies released in 1994 </vt:lpstr>
      <vt:lpstr>Change title column record to uppercase </vt:lpstr>
      <vt:lpstr>Exercise 3 Alter col Names</vt:lpstr>
    </vt:vector>
  </TitlesOfParts>
  <Company>QA Ltd</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many female programmers</dc:title>
  <dc:creator>student</dc:creator>
  <cp:lastModifiedBy>student</cp:lastModifiedBy>
  <cp:revision>31</cp:revision>
  <dcterms:created xsi:type="dcterms:W3CDTF">2017-04-19T12:46:41Z</dcterms:created>
  <dcterms:modified xsi:type="dcterms:W3CDTF">2017-04-20T16:11:27Z</dcterms:modified>
</cp:coreProperties>
</file>

<file path=docProps/thumbnail.jpeg>
</file>